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6" r:id="rId5"/>
    <p:sldId id="265" r:id="rId6"/>
    <p:sldId id="267" r:id="rId7"/>
    <p:sldId id="258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EB2814"/>
    <a:srgbClr val="D7140A"/>
    <a:srgbClr val="BE0A00"/>
    <a:srgbClr val="F4A70A"/>
    <a:srgbClr val="003D4C"/>
    <a:srgbClr val="868204"/>
    <a:srgbClr val="E3A71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0" autoAdjust="0"/>
    <p:restoredTop sz="86399" autoAdjust="0"/>
  </p:normalViewPr>
  <p:slideViewPr>
    <p:cSldViewPr snapToGrid="0" snapToObjects="1">
      <p:cViewPr varScale="1">
        <p:scale>
          <a:sx n="125" d="100"/>
          <a:sy n="125" d="100"/>
        </p:scale>
        <p:origin x="69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F8829-EADE-4508-B0FA-27DB7D9F7E48}" type="datetimeFigureOut">
              <a:rPr lang="sv-FI" smtClean="0"/>
              <a:t>2022-08-17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CCABA-20A3-4B94-BE1E-FACF6166027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6335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CABA-20A3-4B94-BE1E-FACF61660274}" type="slidenum">
              <a:rPr lang="sv-FI" smtClean="0"/>
              <a:t>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1701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CABA-20A3-4B94-BE1E-FACF61660274}" type="slidenum">
              <a:rPr lang="sv-FI" smtClean="0"/>
              <a:t>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2376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7328"/>
            <a:ext cx="7772400" cy="1102519"/>
          </a:xfrm>
        </p:spPr>
        <p:txBody>
          <a:bodyPr>
            <a:normAutofit/>
          </a:bodyPr>
          <a:lstStyle>
            <a:lvl1pPr algn="ctr">
              <a:defRPr sz="36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9415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Master </a:t>
            </a:r>
            <a:r>
              <a:rPr lang="sv-SE" dirty="0" err="1"/>
              <a:t>subtitle</a:t>
            </a:r>
            <a:r>
              <a:rPr lang="sv-SE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5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96173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4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34790"/>
            <a:ext cx="4038600" cy="2858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34790"/>
            <a:ext cx="4038600" cy="2858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3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5565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5565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9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bar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5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2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3029"/>
            <a:ext cx="5111750" cy="28747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3031"/>
            <a:ext cx="3008313" cy="28747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8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819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18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384830" y="34325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logo_inv_intern_red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" y="4500282"/>
            <a:ext cx="1249773" cy="4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3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457200" rtl="0" eaLnBrk="1" latinLnBrk="0" hangingPunct="1">
        <a:lnSpc>
          <a:spcPts val="4780"/>
        </a:lnSpc>
        <a:spcBef>
          <a:spcPct val="0"/>
        </a:spcBef>
        <a:buNone/>
        <a:defRPr sz="3600" b="1" i="0" kern="1200">
          <a:solidFill>
            <a:srgbClr val="990000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charset="2"/>
        <a:buChar char="§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charset="2"/>
        <a:buChar char="§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28" y="4264975"/>
            <a:ext cx="1877161" cy="878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Novia UAS logo in r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66" y="1750237"/>
            <a:ext cx="5047268" cy="1643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DA2A87-232B-4F08-8D31-B3C30C295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75" y="-600971"/>
            <a:ext cx="7772400" cy="337147"/>
          </a:xfrm>
        </p:spPr>
        <p:txBody>
          <a:bodyPr>
            <a:normAutofit fontScale="90000"/>
          </a:bodyPr>
          <a:lstStyle/>
          <a:p>
            <a:r>
              <a:rPr lang="sv-FI" sz="1800" dirty="0" err="1">
                <a:solidFill>
                  <a:schemeClr val="tx1"/>
                </a:solidFill>
              </a:rPr>
              <a:t>First</a:t>
            </a:r>
            <a:r>
              <a:rPr lang="sv-FI" sz="1800" baseline="0" dirty="0">
                <a:solidFill>
                  <a:schemeClr val="tx1"/>
                </a:solidFill>
              </a:rPr>
              <a:t> </a:t>
            </a:r>
            <a:r>
              <a:rPr lang="sv-FI" sz="1800" baseline="0" dirty="0" err="1">
                <a:solidFill>
                  <a:schemeClr val="tx1"/>
                </a:solidFill>
              </a:rPr>
              <a:t>slide</a:t>
            </a:r>
            <a:r>
              <a:rPr lang="sv-FI" sz="1800" baseline="0" dirty="0">
                <a:solidFill>
                  <a:schemeClr val="tx1"/>
                </a:solidFill>
              </a:rPr>
              <a:t> Novia UAS logo</a:t>
            </a:r>
            <a:endParaRPr lang="sv-FI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0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5954" y="215490"/>
            <a:ext cx="7920000" cy="84268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Headline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4130" y="1282895"/>
            <a:ext cx="3891670" cy="9319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Write</a:t>
            </a:r>
            <a:r>
              <a:rPr lang="sv-SE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sv-SE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your</a:t>
            </a:r>
            <a:r>
              <a:rPr lang="sv-SE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text </a:t>
            </a:r>
            <a:r>
              <a:rPr lang="sv-SE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here</a:t>
            </a:r>
            <a:endParaRPr lang="fr-FR" sz="1800" baseline="30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344160" y="1287155"/>
            <a:ext cx="3179970" cy="34067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tIns="108000" rIns="18000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You can choose between 9 types of slides</a:t>
            </a: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Rubrik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Rubrik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innehåll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Två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kolumner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Jämförelse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Enbart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titel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9388" indent="-179388"/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Tom</a:t>
            </a: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Bildtext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innehåll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Bild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bildtext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Helbild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Typgraphy</a:t>
            </a:r>
            <a:r>
              <a:rPr lang="en-US" dirty="0"/>
              <a:t> and text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4128" y="1282895"/>
            <a:ext cx="6294511" cy="17143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Poppins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for headlines and Open Sans for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text</a:t>
            </a:r>
            <a:endParaRPr lang="fr-FR" sz="18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Optimal size for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text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is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18 pt.</a:t>
            </a:r>
          </a:p>
          <a:p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size for headlines can change. </a:t>
            </a:r>
          </a:p>
        </p:txBody>
      </p:sp>
    </p:spTree>
    <p:extLst>
      <p:ext uri="{BB962C8B-B14F-4D97-AF65-F5344CB8AC3E}">
        <p14:creationId xmlns:p14="http://schemas.microsoft.com/office/powerpoint/2010/main" val="335365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 wall with Novia UAS sig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59"/>
          <a:stretch/>
        </p:blipFill>
        <p:spPr>
          <a:xfrm>
            <a:off x="0" y="0"/>
            <a:ext cx="3533126" cy="521619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1438" y="1708167"/>
            <a:ext cx="5111750" cy="1400794"/>
          </a:xfrm>
        </p:spPr>
        <p:txBody>
          <a:bodyPr>
            <a:normAutofit/>
          </a:bodyPr>
          <a:lstStyle/>
          <a:p>
            <a:r>
              <a:rPr lang="fr-FR" sz="1800" dirty="0"/>
              <a:t>You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choose</a:t>
            </a:r>
            <a:r>
              <a:rPr lang="fr-FR" sz="1800" dirty="0"/>
              <a:t> to place </a:t>
            </a:r>
            <a:r>
              <a:rPr lang="fr-FR" sz="1800" dirty="0" err="1"/>
              <a:t>them</a:t>
            </a:r>
            <a:r>
              <a:rPr lang="fr-FR" sz="1800" dirty="0"/>
              <a:t> on </a:t>
            </a:r>
            <a:r>
              <a:rPr lang="fr-FR" sz="1800" dirty="0" err="1"/>
              <a:t>either</a:t>
            </a:r>
            <a:r>
              <a:rPr lang="fr-FR" sz="1800" dirty="0"/>
              <a:t> the </a:t>
            </a:r>
            <a:r>
              <a:rPr lang="fr-FR" sz="1800" dirty="0" err="1"/>
              <a:t>left</a:t>
            </a:r>
            <a:r>
              <a:rPr lang="fr-FR" sz="1800" dirty="0"/>
              <a:t> or the right </a:t>
            </a:r>
            <a:r>
              <a:rPr lang="fr-FR" sz="1800" dirty="0" err="1"/>
              <a:t>side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1437" y="451555"/>
            <a:ext cx="5336117" cy="857250"/>
          </a:xfrm>
        </p:spPr>
        <p:txBody>
          <a:bodyPr>
            <a:noAutofit/>
          </a:bodyPr>
          <a:lstStyle/>
          <a:p>
            <a:r>
              <a:rPr lang="en-US" b="0" dirty="0"/>
              <a:t>Pictures in your presentation</a:t>
            </a:r>
          </a:p>
        </p:txBody>
      </p:sp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51" y="4429969"/>
            <a:ext cx="1218311" cy="3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2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665" r="5463"/>
          <a:stretch/>
        </p:blipFill>
        <p:spPr>
          <a:xfrm>
            <a:off x="5678484" y="0"/>
            <a:ext cx="3465515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80365" y="1947335"/>
            <a:ext cx="4264204" cy="9584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You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choose</a:t>
            </a:r>
            <a:r>
              <a:rPr lang="fr-FR" sz="1800" dirty="0"/>
              <a:t> to place </a:t>
            </a:r>
            <a:r>
              <a:rPr lang="fr-FR" sz="1800" dirty="0" err="1"/>
              <a:t>them</a:t>
            </a:r>
            <a:r>
              <a:rPr lang="fr-FR" sz="1800" dirty="0"/>
              <a:t> on </a:t>
            </a:r>
            <a:r>
              <a:rPr lang="fr-FR" sz="1800" dirty="0" err="1"/>
              <a:t>either</a:t>
            </a:r>
            <a:r>
              <a:rPr lang="fr-FR" sz="1800" dirty="0"/>
              <a:t> the </a:t>
            </a:r>
            <a:r>
              <a:rPr lang="fr-FR" sz="1800" dirty="0" err="1"/>
              <a:t>left</a:t>
            </a:r>
            <a:r>
              <a:rPr lang="fr-FR" sz="1800" dirty="0"/>
              <a:t> or the right </a:t>
            </a:r>
            <a:r>
              <a:rPr lang="fr-FR" sz="1800" dirty="0" err="1"/>
              <a:t>side</a:t>
            </a:r>
            <a:r>
              <a:rPr lang="fr-FR" sz="1800" dirty="0"/>
              <a:t>.</a:t>
            </a:r>
            <a:endParaRPr lang="fr-FR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C01A02-8352-4927-96AE-D8BD052B33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365" y="545042"/>
            <a:ext cx="8229600" cy="857250"/>
          </a:xfrm>
        </p:spPr>
        <p:txBody>
          <a:bodyPr>
            <a:noAutofit/>
          </a:bodyPr>
          <a:lstStyle/>
          <a:p>
            <a:r>
              <a:rPr lang="sv-FI" b="0" dirty="0"/>
              <a:t>Pictures in </a:t>
            </a:r>
            <a:r>
              <a:rPr lang="sv-FI" b="0" dirty="0" err="1"/>
              <a:t>your</a:t>
            </a:r>
            <a:r>
              <a:rPr lang="sv-FI" b="0" baseline="0" dirty="0"/>
              <a:t> </a:t>
            </a:r>
            <a:br>
              <a:rPr lang="sv-FI" b="0" baseline="0" dirty="0"/>
            </a:br>
            <a:r>
              <a:rPr lang="sv-FI" b="0" baseline="0" dirty="0"/>
              <a:t>presentation</a:t>
            </a:r>
            <a:endParaRPr lang="sv-FI" b="0" dirty="0"/>
          </a:p>
        </p:txBody>
      </p:sp>
    </p:spTree>
    <p:extLst>
      <p:ext uri="{BB962C8B-B14F-4D97-AF65-F5344CB8AC3E}">
        <p14:creationId xmlns:p14="http://schemas.microsoft.com/office/powerpoint/2010/main" val="304278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4128" y="1282894"/>
            <a:ext cx="6091311" cy="42042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Please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contact the Novia UAS Graphic Designer if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you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have questions about design or logos.</a:t>
            </a:r>
          </a:p>
          <a:p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“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Digimentors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”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in Teams can assist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accessibility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Before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uploading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to the internet, check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your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presentation’s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accessibility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under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Review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Check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Accessibility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CBE466-FDEB-4E76-AED9-72253B2A70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34604"/>
            <a:ext cx="8229600" cy="432196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000" b="0" kern="1200" dirty="0">
                <a:solidFill>
                  <a:srgbClr val="AA0000"/>
                </a:solidFill>
                <a:effectLst/>
                <a:ea typeface="+mn-ea"/>
              </a:rPr>
              <a:t>Do you need help?</a:t>
            </a:r>
            <a:endParaRPr lang="sv-FI" sz="4000" b="0" dirty="0">
              <a:solidFill>
                <a:srgbClr val="AA0000"/>
              </a:solidFill>
              <a:effectLst/>
            </a:endParaRP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4422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28" y="4264975"/>
            <a:ext cx="1877161" cy="878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ovia UAS logo in pale gre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95" y="666734"/>
            <a:ext cx="6901409" cy="3598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21389-8A97-4D16-941E-92E67EF28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-470497"/>
            <a:ext cx="7772400" cy="356197"/>
          </a:xfrm>
        </p:spPr>
        <p:txBody>
          <a:bodyPr>
            <a:normAutofit fontScale="90000"/>
          </a:bodyPr>
          <a:lstStyle/>
          <a:p>
            <a:r>
              <a:rPr lang="sv-FI" sz="1800" dirty="0">
                <a:solidFill>
                  <a:schemeClr val="tx1"/>
                </a:solidFill>
              </a:rPr>
              <a:t>Last </a:t>
            </a:r>
            <a:r>
              <a:rPr lang="sv-FI" sz="1800" dirty="0" err="1">
                <a:solidFill>
                  <a:schemeClr val="tx1"/>
                </a:solidFill>
              </a:rPr>
              <a:t>slide</a:t>
            </a:r>
            <a:r>
              <a:rPr lang="sv-FI" sz="1800" baseline="0" dirty="0">
                <a:solidFill>
                  <a:schemeClr val="tx1"/>
                </a:solidFill>
              </a:rPr>
              <a:t>, it </a:t>
            </a:r>
            <a:r>
              <a:rPr lang="sv-FI" sz="1800" baseline="0" dirty="0" err="1">
                <a:solidFill>
                  <a:schemeClr val="tx1"/>
                </a:solidFill>
              </a:rPr>
              <a:t>contains</a:t>
            </a:r>
            <a:r>
              <a:rPr lang="sv-FI" sz="1800" baseline="0" dirty="0">
                <a:solidFill>
                  <a:schemeClr val="tx1"/>
                </a:solidFill>
              </a:rPr>
              <a:t> </a:t>
            </a:r>
            <a:r>
              <a:rPr lang="sv-FI" sz="1800" baseline="0" dirty="0" err="1">
                <a:solidFill>
                  <a:schemeClr val="tx1"/>
                </a:solidFill>
              </a:rPr>
              <a:t>Novias</a:t>
            </a:r>
            <a:r>
              <a:rPr lang="sv-FI" sz="1800" baseline="0" dirty="0">
                <a:solidFill>
                  <a:schemeClr val="tx1"/>
                </a:solidFill>
              </a:rPr>
              <a:t> logo</a:t>
            </a:r>
            <a:endParaRPr lang="sv-FI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6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157</Words>
  <Application>Microsoft Macintosh PowerPoint</Application>
  <PresentationFormat>Bildspel på skärmen (16:9)</PresentationFormat>
  <Paragraphs>28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5" baseType="lpstr">
      <vt:lpstr>Arial</vt:lpstr>
      <vt:lpstr>Calibri</vt:lpstr>
      <vt:lpstr>Corbel</vt:lpstr>
      <vt:lpstr>Open Sans</vt:lpstr>
      <vt:lpstr>Poppins</vt:lpstr>
      <vt:lpstr>Poppins SemiBold</vt:lpstr>
      <vt:lpstr>Wingdings</vt:lpstr>
      <vt:lpstr>Office Theme</vt:lpstr>
      <vt:lpstr>First slide Novia UAS logo</vt:lpstr>
      <vt:lpstr>Headline</vt:lpstr>
      <vt:lpstr>Typgraphy and text</vt:lpstr>
      <vt:lpstr>Pictures in your presentation</vt:lpstr>
      <vt:lpstr>Pictures in your  presentation</vt:lpstr>
      <vt:lpstr>Do you need help? </vt:lpstr>
      <vt:lpstr>Last slide, it contains Novias logo</vt:lpstr>
    </vt:vector>
  </TitlesOfParts>
  <Company>Yrkeshögskolan Novia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Janica Söderlund</dc:creator>
  <cp:lastModifiedBy>Jenny Holmkvist</cp:lastModifiedBy>
  <cp:revision>31</cp:revision>
  <dcterms:created xsi:type="dcterms:W3CDTF">2015-12-14T07:02:30Z</dcterms:created>
  <dcterms:modified xsi:type="dcterms:W3CDTF">2022-08-17T11:03:37Z</dcterms:modified>
</cp:coreProperties>
</file>